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1" r:id="rId4"/>
    <p:sldId id="263" r:id="rId5"/>
    <p:sldId id="266" r:id="rId6"/>
    <p:sldId id="265" r:id="rId7"/>
    <p:sldId id="274" r:id="rId8"/>
    <p:sldId id="272" r:id="rId9"/>
    <p:sldId id="277" r:id="rId10"/>
    <p:sldId id="280" r:id="rId11"/>
    <p:sldId id="278" r:id="rId12"/>
    <p:sldId id="275" r:id="rId13"/>
    <p:sldId id="279" r:id="rId14"/>
    <p:sldId id="281" r:id="rId15"/>
    <p:sldId id="276" r:id="rId16"/>
    <p:sldId id="282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916BEE2-5FA3-4393-B040-87EBB02A5C1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03C62B-B79B-4979-8DB3-DB2E09BC38E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52231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получившуюся смесь всыпать муку и начать замешивать (не менее 30 минут). Скатать в ком, положить в миску, на тесте нацарапать крест и оставить в тепле отдохнуть на 2-3 часа (за это время нацарапанный крест исчезнет с поверхности).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9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δεύτερο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386789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1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Тесто еще раз вымесить, разделить на 3 равные части, каждую из которых еще на 3, раскатать из них ленты и заплести косички. Выложить на пекарскую бумагу на противень. Снова оставляем «косы» в тепле на 1 час (тесто должно увеличиться в объеме вдвое).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τρίτο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0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646"/>
            <a:ext cx="3600400" cy="35472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98" y="260648"/>
            <a:ext cx="4505746" cy="3379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4083778" cy="2862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26414"/>
            <a:ext cx="42119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28725" cy="48965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τρίτο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5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Добавляем в яйцо капельку воды, взбиваем и очень осторожно смазываем наш кулич, посыпаем миндальной стружкой и отправляем в разогретую на 180 градусах духовку на 1 час.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810520" cy="50806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Έτοιμα τα τσουρέκια!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3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Χριστός ανέστη</a:t>
            </a:r>
            <a:r>
              <a:rPr lang="ru-RU" dirty="0" smtClean="0"/>
              <a:t>!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Χρόνια πολλά!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</p:spTree>
    <p:extLst>
      <p:ext uri="{BB962C8B-B14F-4D97-AF65-F5344CB8AC3E}">
        <p14:creationId xmlns:p14="http://schemas.microsoft.com/office/powerpoint/2010/main" val="212813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0" y="332656"/>
            <a:ext cx="4181144" cy="56886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785" y="332656"/>
            <a:ext cx="4430696" cy="58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4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5361184" cy="5361184"/>
          </a:xfrm>
        </p:spPr>
      </p:pic>
    </p:spTree>
    <p:extLst>
      <p:ext uri="{BB962C8B-B14F-4D97-AF65-F5344CB8AC3E}">
        <p14:creationId xmlns:p14="http://schemas.microsoft.com/office/powerpoint/2010/main" val="44454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50174" cy="4920365"/>
          </a:xfrm>
        </p:spPr>
      </p:pic>
    </p:spTree>
    <p:extLst>
      <p:ext uri="{BB962C8B-B14F-4D97-AF65-F5344CB8AC3E}">
        <p14:creationId xmlns:p14="http://schemas.microsoft.com/office/powerpoint/2010/main" val="56766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03394"/>
            <a:ext cx="7128792" cy="53465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100244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Το αρνί – τα αρνιά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Αρνί στη σούβλα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2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28963"/>
            <a:ext cx="7344816" cy="50523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κοκορέτσι</a:t>
            </a:r>
            <a:br>
              <a:rPr lang="el-GR" dirty="0" smtClean="0"/>
            </a:br>
            <a:r>
              <a:rPr lang="el-GR" dirty="0" smtClean="0"/>
              <a:t>και κεφάλια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4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Масло </a:t>
            </a:r>
            <a:r>
              <a:rPr lang="ru-RU" dirty="0"/>
              <a:t>сливочное овечье 35 гр</a:t>
            </a:r>
            <a:endParaRPr lang="en-US" dirty="0"/>
          </a:p>
          <a:p>
            <a:r>
              <a:rPr lang="ru-RU" dirty="0"/>
              <a:t>Масло сливочное коровье 35 гр</a:t>
            </a:r>
            <a:endParaRPr lang="en-US" dirty="0"/>
          </a:p>
          <a:p>
            <a:r>
              <a:rPr lang="ru-RU" dirty="0"/>
              <a:t>Молоко коровье 100 гр</a:t>
            </a:r>
            <a:endParaRPr lang="en-US" dirty="0"/>
          </a:p>
          <a:p>
            <a:r>
              <a:rPr lang="ru-RU" dirty="0"/>
              <a:t>Сахар 160 гр</a:t>
            </a:r>
            <a:endParaRPr lang="en-US" dirty="0"/>
          </a:p>
          <a:p>
            <a:r>
              <a:rPr lang="ru-RU" dirty="0"/>
              <a:t>Махляб порошок 5 гр</a:t>
            </a:r>
            <a:endParaRPr lang="en-US" dirty="0"/>
          </a:p>
          <a:p>
            <a:r>
              <a:rPr lang="ru-RU" dirty="0"/>
              <a:t>Мастичное масло 1 капля</a:t>
            </a:r>
            <a:endParaRPr lang="en-US" dirty="0"/>
          </a:p>
          <a:p>
            <a:r>
              <a:rPr lang="ru-RU" dirty="0"/>
              <a:t>Дрожжи порошок 20 гр</a:t>
            </a:r>
            <a:endParaRPr lang="en-US" dirty="0"/>
          </a:p>
          <a:p>
            <a:r>
              <a:rPr lang="ru-RU" dirty="0"/>
              <a:t>Мука пшеничная 650 гр.</a:t>
            </a:r>
            <a:endParaRPr lang="en-US" dirty="0"/>
          </a:p>
          <a:p>
            <a:r>
              <a:rPr lang="ru-RU" dirty="0"/>
              <a:t>Яйцо 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Греческий пасхальный кулич «Цуреки»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медленном огне растопить все сливочное масло. Добавить молоко, затем добавить сахар, растворить, добавить махляб и мастиху (если у вас нет жидкой мастихи, то можно смело добавить порошок). Смесь не должна нагреться больше, чем 50 градусов (она должна быть теплой, не горячей), чтобы не «убить» дрожжи. Снять смесь с огня и добавить яйца, хорошо размешать.</a:t>
            </a:r>
            <a:endParaRPr lang="en-US" dirty="0"/>
          </a:p>
          <a:p>
            <a:r>
              <a:rPr lang="ru-RU" dirty="0"/>
              <a:t>В джезву налить теплую воду, растворить дрожжи, влив воду в порошок. Добавляем дрожжи к приготовленной смеси.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1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5634044" cy="435334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πρώτο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0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556</TotalTime>
  <Words>279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PowerPoint Presentation</vt:lpstr>
      <vt:lpstr>PowerPoint Presentation</vt:lpstr>
      <vt:lpstr>PowerPoint Presentation</vt:lpstr>
      <vt:lpstr>PowerPoint Presentation</vt:lpstr>
      <vt:lpstr>Το αρνί – τα αρνιά Αρνί στη σούβλα</vt:lpstr>
      <vt:lpstr>Το κοκορέτσι και κεφάλια</vt:lpstr>
      <vt:lpstr>Греческий пасхальный кулич «Цуреки» </vt:lpstr>
      <vt:lpstr>PowerPoint Presentation</vt:lpstr>
      <vt:lpstr>Βήμα πρώτο</vt:lpstr>
      <vt:lpstr>PowerPoint Presentation</vt:lpstr>
      <vt:lpstr>Βήμα δεύτερο</vt:lpstr>
      <vt:lpstr>Βήμα τρίτο</vt:lpstr>
      <vt:lpstr>PowerPoint Presentation</vt:lpstr>
      <vt:lpstr>Βήμα τρίτο</vt:lpstr>
      <vt:lpstr>PowerPoint Presentation</vt:lpstr>
      <vt:lpstr>Έτοιμα τα τσουρέκια!</vt:lpstr>
      <vt:lpstr>Χριστός ανέστη! Χρόνια πολλά!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</dc:creator>
  <cp:lastModifiedBy>OLGA</cp:lastModifiedBy>
  <cp:revision>18</cp:revision>
  <dcterms:created xsi:type="dcterms:W3CDTF">2016-04-12T17:43:53Z</dcterms:created>
  <dcterms:modified xsi:type="dcterms:W3CDTF">2019-04-25T12:14:13Z</dcterms:modified>
</cp:coreProperties>
</file>